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Salvador bendito </a:t>
            </a:r>
          </a:p>
          <a:p>
            <a:r>
              <a:rPr lang="pt-BR" dirty="0"/>
              <a:t>Sempre desejo ser; </a:t>
            </a:r>
          </a:p>
          <a:p>
            <a:r>
              <a:rPr lang="pt-BR" dirty="0"/>
              <a:t>Livre do mundo iníquo </a:t>
            </a:r>
          </a:p>
          <a:p>
            <a:r>
              <a:rPr lang="pt-BR" dirty="0"/>
              <a:t>Quero também viver.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411733-0949-439A-A073-FCA0E09DD6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viver </a:t>
            </a:r>
            <a:r>
              <a:rPr lang="pt-BR" dirty="0" err="1"/>
              <a:t>p’ra</a:t>
            </a:r>
            <a:r>
              <a:rPr lang="pt-BR" dirty="0"/>
              <a:t> Cristo, </a:t>
            </a:r>
          </a:p>
          <a:p>
            <a:r>
              <a:rPr lang="pt-BR" dirty="0"/>
              <a:t>Tudo Lhe dedicar; </a:t>
            </a:r>
          </a:p>
          <a:p>
            <a:r>
              <a:rPr lang="pt-BR" dirty="0"/>
              <a:t>Tudo por Cristo, tudo, tudo </a:t>
            </a:r>
          </a:p>
          <a:p>
            <a:r>
              <a:rPr lang="pt-BR" dirty="0"/>
              <a:t>Quero renunciar.</a:t>
            </a:r>
          </a:p>
        </p:txBody>
      </p:sp>
    </p:spTree>
    <p:extLst>
      <p:ext uri="{BB962C8B-B14F-4D97-AF65-F5344CB8AC3E}">
        <p14:creationId xmlns:p14="http://schemas.microsoft.com/office/powerpoint/2010/main" val="2753140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servir a Cristo,</a:t>
            </a:r>
          </a:p>
          <a:p>
            <a:r>
              <a:rPr lang="pt-BR" dirty="0"/>
              <a:t>De prontidão estar; </a:t>
            </a:r>
          </a:p>
          <a:p>
            <a:r>
              <a:rPr lang="pt-BR" dirty="0"/>
              <a:t>Útil na paz, na luta; </a:t>
            </a:r>
          </a:p>
          <a:p>
            <a:r>
              <a:rPr lang="pt-BR" dirty="0"/>
              <a:t>Pronto </a:t>
            </a:r>
            <a:r>
              <a:rPr lang="pt-BR" dirty="0" err="1"/>
              <a:t>p’ra</a:t>
            </a:r>
            <a:r>
              <a:rPr lang="pt-BR" dirty="0"/>
              <a:t> trabalhar. </a:t>
            </a:r>
          </a:p>
        </p:txBody>
      </p:sp>
    </p:spTree>
    <p:extLst>
      <p:ext uri="{BB962C8B-B14F-4D97-AF65-F5344CB8AC3E}">
        <p14:creationId xmlns:p14="http://schemas.microsoft.com/office/powerpoint/2010/main" val="1249498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411733-0949-439A-A073-FCA0E09DD6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viver </a:t>
            </a:r>
            <a:r>
              <a:rPr lang="pt-BR" dirty="0" err="1"/>
              <a:t>p’ra</a:t>
            </a:r>
            <a:r>
              <a:rPr lang="pt-BR" dirty="0"/>
              <a:t> Cristo, </a:t>
            </a:r>
          </a:p>
          <a:p>
            <a:r>
              <a:rPr lang="pt-BR" dirty="0"/>
              <a:t>Tudo Lhe dedicar; </a:t>
            </a:r>
          </a:p>
          <a:p>
            <a:r>
              <a:rPr lang="pt-BR" dirty="0"/>
              <a:t>Tudo por Cristo, tudo, tudo </a:t>
            </a:r>
          </a:p>
          <a:p>
            <a:r>
              <a:rPr lang="pt-BR" dirty="0"/>
              <a:t>Quero renunciar.</a:t>
            </a:r>
          </a:p>
        </p:txBody>
      </p:sp>
    </p:spTree>
    <p:extLst>
      <p:ext uri="{BB962C8B-B14F-4D97-AF65-F5344CB8AC3E}">
        <p14:creationId xmlns:p14="http://schemas.microsoft.com/office/powerpoint/2010/main" val="1761318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me ofereço agora,</a:t>
            </a:r>
          </a:p>
          <a:p>
            <a:r>
              <a:rPr lang="pt-BR" dirty="0"/>
              <a:t>Tal como estou, Senhor. </a:t>
            </a:r>
          </a:p>
          <a:p>
            <a:r>
              <a:rPr lang="pt-BR" dirty="0"/>
              <a:t>Venho entregar-me hoje. </a:t>
            </a:r>
          </a:p>
          <a:p>
            <a:r>
              <a:rPr lang="pt-BR" dirty="0"/>
              <a:t>Sou Teu, meu Redentor.</a:t>
            </a:r>
          </a:p>
        </p:txBody>
      </p:sp>
    </p:spTree>
    <p:extLst>
      <p:ext uri="{BB962C8B-B14F-4D97-AF65-F5344CB8AC3E}">
        <p14:creationId xmlns:p14="http://schemas.microsoft.com/office/powerpoint/2010/main" val="3013450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POR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411733-0949-439A-A073-FCA0E09DD6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viver </a:t>
            </a:r>
            <a:r>
              <a:rPr lang="pt-BR" dirty="0" err="1"/>
              <a:t>p’ra</a:t>
            </a:r>
            <a:r>
              <a:rPr lang="pt-BR" dirty="0"/>
              <a:t> Cristo, </a:t>
            </a:r>
          </a:p>
          <a:p>
            <a:r>
              <a:rPr lang="pt-BR" dirty="0"/>
              <a:t>Tudo Lhe dedicar; </a:t>
            </a:r>
          </a:p>
          <a:p>
            <a:r>
              <a:rPr lang="pt-BR" dirty="0"/>
              <a:t>Tudo por Cristo, tudo, tudo </a:t>
            </a:r>
          </a:p>
          <a:p>
            <a:r>
              <a:rPr lang="pt-BR" dirty="0"/>
              <a:t>Quero renunciar.</a:t>
            </a:r>
          </a:p>
        </p:txBody>
      </p:sp>
    </p:spTree>
    <p:extLst>
      <p:ext uri="{BB962C8B-B14F-4D97-AF65-F5344CB8AC3E}">
        <p14:creationId xmlns:p14="http://schemas.microsoft.com/office/powerpoint/2010/main" val="1272663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141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TUDO POR CRISTO</vt:lpstr>
      <vt:lpstr>TUDO POR CRISTO</vt:lpstr>
      <vt:lpstr>TUDO POR CRISTO</vt:lpstr>
      <vt:lpstr>TUDO POR CRISTO</vt:lpstr>
      <vt:lpstr>TUDO POR CRISTO</vt:lpstr>
      <vt:lpstr>TUDO POR CRISTO</vt:lpstr>
      <vt:lpstr>TUDO POR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2019-06-12T22:21:46Z</dcterms:modified>
</cp:coreProperties>
</file>

<file path=docProps/thumbnail.jpeg>
</file>